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64" r:id="rId3"/>
    <p:sldId id="263" r:id="rId4"/>
    <p:sldId id="256" r:id="rId5"/>
    <p:sldId id="261" r:id="rId6"/>
    <p:sldId id="257" r:id="rId7"/>
    <p:sldId id="262" r:id="rId8"/>
    <p:sldId id="258" r:id="rId9"/>
    <p:sldId id="260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69884" autoAdjust="0"/>
  </p:normalViewPr>
  <p:slideViewPr>
    <p:cSldViewPr>
      <p:cViewPr varScale="1">
        <p:scale>
          <a:sx n="69" d="100"/>
          <a:sy n="69" d="100"/>
        </p:scale>
        <p:origin x="-119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6B3F7-B0B6-4F97-8079-94105101F417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75FD3-8271-4B81-8966-8761E96EC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75FD3-8271-4B81-8966-8761E96EC33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75FD3-8271-4B81-8966-8761E96EC33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75FD3-8271-4B81-8966-8761E96EC33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F29F-FC40-49F1-8E6F-A30D14E4B4C0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E78D-33A8-4606-9E01-0B368E533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F29F-FC40-49F1-8E6F-A30D14E4B4C0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E78D-33A8-4606-9E01-0B368E533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F29F-FC40-49F1-8E6F-A30D14E4B4C0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E78D-33A8-4606-9E01-0B368E533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F29F-FC40-49F1-8E6F-A30D14E4B4C0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E78D-33A8-4606-9E01-0B368E533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F29F-FC40-49F1-8E6F-A30D14E4B4C0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E78D-33A8-4606-9E01-0B368E533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F29F-FC40-49F1-8E6F-A30D14E4B4C0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E78D-33A8-4606-9E01-0B368E533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F29F-FC40-49F1-8E6F-A30D14E4B4C0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E78D-33A8-4606-9E01-0B368E533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F29F-FC40-49F1-8E6F-A30D14E4B4C0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E78D-33A8-4606-9E01-0B368E533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F29F-FC40-49F1-8E6F-A30D14E4B4C0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E78D-33A8-4606-9E01-0B368E533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F29F-FC40-49F1-8E6F-A30D14E4B4C0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E78D-33A8-4606-9E01-0B368E533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F29F-FC40-49F1-8E6F-A30D14E4B4C0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E78D-33A8-4606-9E01-0B368E533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6F29F-FC40-49F1-8E6F-A30D14E4B4C0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1E78D-33A8-4606-9E01-0B368E533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Ломако ЕВ\Downloads\Комплексные работы по текстам\Москва Бел вокзал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344" t="3129" r="3124" b="-32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277" t="22109" r="36294" b="17578"/>
          <a:stretch>
            <a:fillRect/>
          </a:stretch>
        </p:blipFill>
        <p:spPr bwMode="auto">
          <a:xfrm>
            <a:off x="-1" y="357166"/>
            <a:ext cx="9167877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5934670"/>
            <a:ext cx="642942" cy="923330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Ломако ЕВ\Downloads\Комплексные работы по текстам\Москва Кремль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81" r="10317" b="460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5934670"/>
            <a:ext cx="642942" cy="923330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C:\Users\Ломако ЕВ\Downloads\Комплексные работы по текстам\6c25ffe6-3e89-53bf-8c9f-3f090e138aa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5" y="428604"/>
            <a:ext cx="9144025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омако ЕВ\Downloads\Комплексные работы по текстам\owl_pic_620_59fff9f2f39d2b5ebd1b0eb1257279f5.jpg"/>
          <p:cNvPicPr>
            <a:picLocks noChangeAspect="1" noChangeArrowheads="1"/>
          </p:cNvPicPr>
          <p:nvPr/>
        </p:nvPicPr>
        <p:blipFill>
          <a:blip r:embed="rId2"/>
          <a:srcRect l="7653" t="9130" r="67995" b="6267"/>
          <a:stretch>
            <a:fillRect/>
          </a:stretch>
        </p:blipFill>
        <p:spPr bwMode="auto">
          <a:xfrm>
            <a:off x="0" y="0"/>
            <a:ext cx="3000364" cy="6943788"/>
          </a:xfrm>
          <a:prstGeom prst="rect">
            <a:avLst/>
          </a:prstGeom>
          <a:noFill/>
        </p:spPr>
      </p:pic>
      <p:pic>
        <p:nvPicPr>
          <p:cNvPr id="5" name="Picture 3" descr="C:\Users\Ломако ЕВ\Downloads\Комплексные работы по текстам\a8043612-1524-5e9f-992d-ac89ca27bdcc.jpg"/>
          <p:cNvPicPr>
            <a:picLocks noChangeAspect="1" noChangeArrowheads="1"/>
          </p:cNvPicPr>
          <p:nvPr/>
        </p:nvPicPr>
        <p:blipFill>
          <a:blip r:embed="rId3"/>
          <a:srcRect r="49414"/>
          <a:stretch>
            <a:fillRect/>
          </a:stretch>
        </p:blipFill>
        <p:spPr bwMode="auto">
          <a:xfrm>
            <a:off x="2976562" y="0"/>
            <a:ext cx="6167438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5934670"/>
            <a:ext cx="642942" cy="923330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Ломако ЕВ\Downloads\Комплексные работы по текстам\lqXEg0J3ZU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" y="285728"/>
            <a:ext cx="9100811" cy="607223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5934670"/>
            <a:ext cx="642942" cy="923330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омако ЕВ\Downloads\Комплексные работы по текстам\7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3125" b="11458"/>
          <a:stretch>
            <a:fillRect/>
          </a:stretch>
        </p:blipFill>
        <p:spPr bwMode="auto">
          <a:xfrm>
            <a:off x="-26926" y="214290"/>
            <a:ext cx="9170926" cy="62865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5934670"/>
            <a:ext cx="642942" cy="923330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омако ЕВ\Downloads\Комплексные работы по текстам\f45af8cb77ac785522028b6889fcf46f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21080"/>
          <a:stretch>
            <a:fillRect/>
          </a:stretch>
        </p:blipFill>
        <p:spPr bwMode="auto">
          <a:xfrm>
            <a:off x="0" y="142852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C:\Users\Ломако ЕВ\Downloads\Комплексные работы по текстам\Hcx2-f4BlDNqDWPCIoUyoOL41YCZpenkdYpp3f9rK_2xMTBmgVfpMuGIO5VkpqTvc-84jaCCG_dmMc61U--d6rO5.jpg"/>
          <p:cNvPicPr>
            <a:picLocks noChangeAspect="1" noChangeArrowheads="1"/>
          </p:cNvPicPr>
          <p:nvPr/>
        </p:nvPicPr>
        <p:blipFill>
          <a:blip r:embed="rId4"/>
          <a:srcRect l="23702" t="25500" r="33972" b="44500"/>
          <a:stretch>
            <a:fillRect/>
          </a:stretch>
        </p:blipFill>
        <p:spPr bwMode="auto">
          <a:xfrm>
            <a:off x="0" y="1142984"/>
            <a:ext cx="3571900" cy="14287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5934670"/>
            <a:ext cx="642942" cy="923330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омако ЕВ\Downloads\Комплексные работы по текстам\09763t0056379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19146"/>
          <a:stretch>
            <a:fillRect/>
          </a:stretch>
        </p:blipFill>
        <p:spPr bwMode="auto">
          <a:xfrm>
            <a:off x="-1" y="0"/>
            <a:ext cx="9144001" cy="678559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5934670"/>
            <a:ext cx="642942" cy="923330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Ломако ЕВ\Downloads\Комплексные работы по текстам\b9166dca591bb2d0b912751023ac443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2627" r="3181"/>
          <a:stretch>
            <a:fillRect/>
          </a:stretch>
        </p:blipFill>
        <p:spPr bwMode="auto">
          <a:xfrm>
            <a:off x="-1" y="214290"/>
            <a:ext cx="9024325" cy="664371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5934670"/>
            <a:ext cx="642942" cy="923330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11</Words>
  <Application>Microsoft Office PowerPoint</Application>
  <PresentationFormat>Экран (4:3)</PresentationFormat>
  <Paragraphs>11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Ломако ЕВ</dc:creator>
  <cp:lastModifiedBy>Ломако ЕВ</cp:lastModifiedBy>
  <cp:revision>49</cp:revision>
  <dcterms:created xsi:type="dcterms:W3CDTF">2025-04-08T04:16:18Z</dcterms:created>
  <dcterms:modified xsi:type="dcterms:W3CDTF">2025-04-15T14:32:17Z</dcterms:modified>
</cp:coreProperties>
</file>